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32116"/>
            <a:ext cx="6120680" cy="11806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626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206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496944" cy="4968552"/>
          </a:xfrm>
        </p:spPr>
        <p:txBody>
          <a:bodyPr>
            <a:normAutofit/>
          </a:bodyPr>
          <a:lstStyle/>
          <a:p>
            <a:pPr algn="l"/>
            <a:r>
              <a:rPr lang="ru-RU" sz="2700" dirty="0" smtClean="0"/>
              <a:t>Программное содержание : Развивать </a:t>
            </a:r>
            <a:r>
              <a:rPr lang="ru-RU" sz="2700" dirty="0"/>
              <a:t>представления детей о том, где живут насекомые, птицы, собаки и другие живые существа. Учить создавать изображения предметов, состоящих из прямоугольных, квадратных, треугольных частей (скворечник, улей, конура, будка). Рассказать детям о том, как человек заботится </a:t>
            </a:r>
            <a:r>
              <a:rPr lang="ru-RU" sz="2700" dirty="0" smtClean="0"/>
              <a:t>о животных</a:t>
            </a:r>
            <a:r>
              <a:rPr lang="ru-RU" sz="2700" dirty="0"/>
              <a:t>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803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54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Программное содержание : Развивать представления детей о том, где живут насекомые, птицы, собаки и другие живые существа. Учить создавать изображения предметов, состоящих из прямоугольных, квадратных, треугольных частей (скворечник, улей, конура, будка). Рассказать детям о том, как человек заботится о животных. </vt:lpstr>
    </vt:vector>
  </TitlesOfParts>
  <Company>presentation-creation.ru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рисование 06.12</dc:title>
  <dc:creator>obstinate</dc:creator>
  <dc:description>Программное содержание : Развивать представления детей о том, где живут насекомые, птицы, собаки и другие живые существа. Учить создавать изображения предметов, состоящих из прямоугольных, квадратных, треугольных частей (скворечник, улей, конура, будка). Расск</dc:description>
  <cp:lastModifiedBy>User</cp:lastModifiedBy>
  <cp:revision>95</cp:revision>
  <dcterms:created xsi:type="dcterms:W3CDTF">2018-02-25T09:09:03Z</dcterms:created>
  <dcterms:modified xsi:type="dcterms:W3CDTF">2020-01-19T20:53:27Z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рисование 06.12</vt:lpwstr>
  </property>
  <property fmtid="{D5CDD505-2E9C-101B-9397-08002B2CF9AE}" pid="3" name="SlideDescription">
    <vt:lpwstr>Программное содержание : Развивать представления детей о том, где живут насекомые, птицы, собаки и другие живые существа. Учить создавать изображения предметов, состоящих из прямоугольных, квадратных, треугольных частей (скворечник, улей, конура, будка). </vt:lpwstr>
  </property>
</Properties>
</file>